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1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583495-07D3-2919-2801-4E9414878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AC08E0-B3E0-C598-239C-5E4B31766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1EAB72-6450-3D0B-CD1D-B9CFA695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979E0D-A1C6-4991-CD67-6CDA7716D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C3C951-4867-4FFF-CDA0-9B1F3F22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201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180592-DF8E-F919-746D-8678BF4B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255ECC5-EA46-4C67-1E41-DB2C55031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451E34-C0E8-27C1-E4F2-A81CB282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42840F-D77C-7642-612B-CA19EE4B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816A21-5142-F916-E617-8C5CACBB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30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3840BB-DFB9-25AF-50CE-0DBD232B5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9A63526-B6D6-4B6F-5060-5BF9C3249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B7F121-C446-B9A6-1D0C-FBEBE442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C6488-F729-737B-0111-D938EE32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A4BA5D-D9D6-0C1A-3462-A3A0193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46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15CD2B-EA2E-8F4A-DC19-988E3AB5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336628-F50F-05FF-EB1E-36A3D24E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8B59F-7F48-C63A-E8DC-DBBFC8C4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60D783-ED5D-5ED7-61EB-3D13E50C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B52CEF-5716-B861-8CE7-C01D59E6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0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6EFD9-0BAE-7A3C-4278-DB578B4A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209119-01FF-C997-7327-99734051C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A10590-52D9-1375-D636-7F7ED738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C0FEAF-13E6-6ADE-EF87-0B968075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E20C97-2365-20E6-08F6-189D630E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7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0FBF24-EC00-FE8F-80E0-C10FCA5C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1696C6-0948-D7EE-E967-1431E30AA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5F5EFC-89EB-EB1A-E881-9F9414EFC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09F7B2-77FB-34AC-BDAC-A913C960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FEC889-6E75-8FFA-1FEA-5B7EDC7F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E985931-ABF1-EE74-7141-82AD883F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870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659F3-80AF-2E2C-3825-72B6EA0A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2A24D0-8BB0-0993-1B51-4B59CCA13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E4F85B-E3CC-0FD9-6256-5A03E2922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AE1583-A9F0-DF58-F03F-A816F4975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CFA7AF-C101-F353-E806-D112245D7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A7B5DB-CDD1-7763-91CD-F81A9311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0A6B1B-8A7E-B2CC-E108-AFFC4A0FC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AC502AB-9A6F-13A6-5EC9-EB48524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87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00192-FF48-1D50-77B2-404E94D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35364-1966-B210-312A-B9F30B0A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5FC131-F682-8687-62B0-5685F096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7F08EC-7AC3-6186-6464-BBB0E55C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999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2F8AC64-253D-E94F-45D9-F60ED264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FF7ECA-2655-3B2F-76C9-E987FB58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CC403-4EF4-A878-8713-F5ECAD5E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313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92E11-48B6-04A1-5406-177C906E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75747-1361-5E5A-EF6C-1BC56EF65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E2AE5-49CB-8443-D4B9-DD9B3E284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12626C-C8D7-8C01-E444-355D53CA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3B45CC-3781-AEAC-FE7F-3280B98D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5AA271-7E33-DBB2-2BB2-5EACFA8C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068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861B7-71A5-FAF5-92EB-E3E7F402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ECCA639-2BBF-346C-518E-4A44096FF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09B761-932F-F7E6-FEF4-088CD9A8E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F72036-7574-B227-7C19-18029F996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BA0130-BEF1-B765-8A0E-2A4BC0C23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C11BE4-2DC9-0D88-1240-6C2C8F77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159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872F65-80AD-E62F-E7E2-F6EB0FA35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981C88-88C6-C270-A35A-B41538A70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901151-B12F-CAC2-CD87-6DCD97D9A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22E27-1CF1-49AC-AEA9-BB4CAC94086F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1CB981-8E6B-62D7-5E8C-3FC4D3C68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E9E91-0A6E-0F1F-1676-F510613FC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9EE8D-03CF-4E91-9C44-64282B5BA7D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19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D70C52F-E840-9743-EA20-D93D9F9C0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6" r="1170"/>
          <a:stretch/>
        </p:blipFill>
        <p:spPr>
          <a:xfrm>
            <a:off x="1325217" y="406400"/>
            <a:ext cx="9429869" cy="6451600"/>
          </a:xfrm>
          <a:prstGeom prst="rect">
            <a:avLst/>
          </a:prstGeom>
        </p:spPr>
      </p:pic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701E324E-4C0B-8DA1-FD12-49DA957EB845}"/>
              </a:ext>
            </a:extLst>
          </p:cNvPr>
          <p:cNvSpPr/>
          <p:nvPr/>
        </p:nvSpPr>
        <p:spPr>
          <a:xfrm>
            <a:off x="2699657" y="75660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38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82F353C9-90FF-1033-AE5B-2A6D7EB2E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r="2084"/>
          <a:stretch/>
        </p:blipFill>
        <p:spPr>
          <a:xfrm>
            <a:off x="1325217" y="391886"/>
            <a:ext cx="9342783" cy="6466114"/>
          </a:xfrm>
          <a:prstGeom prst="rect">
            <a:avLst/>
          </a:prstGeom>
        </p:spPr>
      </p:pic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AD3BD288-7403-9F25-DE34-7732A6842E01}"/>
              </a:ext>
            </a:extLst>
          </p:cNvPr>
          <p:cNvSpPr/>
          <p:nvPr/>
        </p:nvSpPr>
        <p:spPr>
          <a:xfrm>
            <a:off x="2844800" y="106140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6A52FB-EB41-9059-67D3-DAD077A3232F}"/>
              </a:ext>
            </a:extLst>
          </p:cNvPr>
          <p:cNvSpPr txBox="1"/>
          <p:nvPr/>
        </p:nvSpPr>
        <p:spPr>
          <a:xfrm>
            <a:off x="3362960" y="1943408"/>
            <a:ext cx="2824480" cy="95410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a FDA for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which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intactness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footprint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were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500m buffer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around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linear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areal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polygons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CAE11A62-4194-623C-D726-1164465DC4FF}"/>
              </a:ext>
            </a:extLst>
          </p:cNvPr>
          <p:cNvSpPr/>
          <p:nvPr/>
        </p:nvSpPr>
        <p:spPr>
          <a:xfrm rot="19528537">
            <a:off x="2844800" y="2297294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1FB5376-5CA6-6805-9480-20D8EE6614E7}"/>
              </a:ext>
            </a:extLst>
          </p:cNvPr>
          <p:cNvSpPr txBox="1"/>
          <p:nvPr/>
        </p:nvSpPr>
        <p:spPr>
          <a:xfrm>
            <a:off x="3393719" y="2995240"/>
            <a:ext cx="2824480" cy="738664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Upload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area by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the .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gpkg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by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Regional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Disturbance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Explorer app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Flèche : gauche 16">
            <a:extLst>
              <a:ext uri="{FF2B5EF4-FFF2-40B4-BE49-F238E27FC236}">
                <a16:creationId xmlns:a16="http://schemas.microsoft.com/office/drawing/2014/main" id="{5C9B2267-7CCA-0909-6E5B-DDF12CB9F542}"/>
              </a:ext>
            </a:extLst>
          </p:cNvPr>
          <p:cNvSpPr/>
          <p:nvPr/>
        </p:nvSpPr>
        <p:spPr>
          <a:xfrm rot="19528537">
            <a:off x="2875559" y="3349126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F8C120-B4D1-DB23-BEC1-BB503CEC462F}"/>
              </a:ext>
            </a:extLst>
          </p:cNvPr>
          <p:cNvSpPr txBox="1"/>
          <p:nvPr/>
        </p:nvSpPr>
        <p:spPr>
          <a:xfrm>
            <a:off x="3409964" y="1048612"/>
            <a:ext cx="2824480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area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811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CCE397F-29F8-1E04-EBA9-566355A10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" r="1627"/>
          <a:stretch/>
        </p:blipFill>
        <p:spPr>
          <a:xfrm>
            <a:off x="1325218" y="377370"/>
            <a:ext cx="9386326" cy="6480629"/>
          </a:xfrm>
          <a:prstGeom prst="rect">
            <a:avLst/>
          </a:prstGeom>
        </p:spPr>
      </p:pic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AD3BD288-7403-9F25-DE34-7732A6842E01}"/>
              </a:ext>
            </a:extLst>
          </p:cNvPr>
          <p:cNvSpPr/>
          <p:nvPr/>
        </p:nvSpPr>
        <p:spPr>
          <a:xfrm>
            <a:off x="2844800" y="106140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6A52FB-EB41-9059-67D3-DAD077A3232F}"/>
              </a:ext>
            </a:extLst>
          </p:cNvPr>
          <p:cNvSpPr txBox="1"/>
          <p:nvPr/>
        </p:nvSpPr>
        <p:spPr>
          <a:xfrm>
            <a:off x="3362959" y="4265699"/>
            <a:ext cx="2871485" cy="52322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Upload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polygon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(.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gpkg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represent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AOI 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CAE11A62-4194-623C-D726-1164465DC4FF}"/>
              </a:ext>
            </a:extLst>
          </p:cNvPr>
          <p:cNvSpPr/>
          <p:nvPr/>
        </p:nvSpPr>
        <p:spPr>
          <a:xfrm rot="19528537">
            <a:off x="2844800" y="4619585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F8C120-B4D1-DB23-BEC1-BB503CEC462F}"/>
              </a:ext>
            </a:extLst>
          </p:cNvPr>
          <p:cNvSpPr txBox="1"/>
          <p:nvPr/>
        </p:nvSpPr>
        <p:spPr>
          <a:xfrm>
            <a:off x="3409964" y="1048612"/>
            <a:ext cx="2824480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(AOI)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92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92FD63A2-73EE-92AB-E5E5-2F9D2C19E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" r="866"/>
          <a:stretch/>
        </p:blipFill>
        <p:spPr>
          <a:xfrm>
            <a:off x="1325217" y="333828"/>
            <a:ext cx="9458897" cy="6524171"/>
          </a:xfrm>
          <a:prstGeom prst="rect">
            <a:avLst/>
          </a:prstGeom>
        </p:spPr>
      </p:pic>
      <p:sp>
        <p:nvSpPr>
          <p:cNvPr id="12" name="Flèche : gauche 11">
            <a:extLst>
              <a:ext uri="{FF2B5EF4-FFF2-40B4-BE49-F238E27FC236}">
                <a16:creationId xmlns:a16="http://schemas.microsoft.com/office/drawing/2014/main" id="{AD3BD288-7403-9F25-DE34-7732A6842E01}"/>
              </a:ext>
            </a:extLst>
          </p:cNvPr>
          <p:cNvSpPr/>
          <p:nvPr/>
        </p:nvSpPr>
        <p:spPr>
          <a:xfrm>
            <a:off x="2844800" y="106140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6F8C120-B4D1-DB23-BEC1-BB503CEC462F}"/>
              </a:ext>
            </a:extLst>
          </p:cNvPr>
          <p:cNvSpPr txBox="1"/>
          <p:nvPr/>
        </p:nvSpPr>
        <p:spPr>
          <a:xfrm>
            <a:off x="3409964" y="1048612"/>
            <a:ext cx="2824480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(AOI)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74BE88-B584-E2F2-4055-F53DEDB2FBE2}"/>
              </a:ext>
            </a:extLst>
          </p:cNvPr>
          <p:cNvSpPr txBox="1"/>
          <p:nvPr/>
        </p:nvSpPr>
        <p:spPr>
          <a:xfrm>
            <a:off x="3546119" y="5832781"/>
            <a:ext cx="2824480" cy="95410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AOI by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manually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.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sure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layer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turned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ON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Mapview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tab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Flèche : gauche 6">
            <a:extLst>
              <a:ext uri="{FF2B5EF4-FFF2-40B4-BE49-F238E27FC236}">
                <a16:creationId xmlns:a16="http://schemas.microsoft.com/office/drawing/2014/main" id="{2020AFEC-6481-8B30-E01A-BA0F85EC3778}"/>
              </a:ext>
            </a:extLst>
          </p:cNvPr>
          <p:cNvSpPr/>
          <p:nvPr/>
        </p:nvSpPr>
        <p:spPr>
          <a:xfrm rot="1432468">
            <a:off x="3027959" y="6027013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A35EB97D-95D1-E4DA-A674-81C069B58059}"/>
              </a:ext>
            </a:extLst>
          </p:cNvPr>
          <p:cNvSpPr/>
          <p:nvPr/>
        </p:nvSpPr>
        <p:spPr>
          <a:xfrm rot="10800000">
            <a:off x="6096000" y="2360431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91E3CF7-DA0D-7107-19E6-7679D0FA61E8}"/>
              </a:ext>
            </a:extLst>
          </p:cNvPr>
          <p:cNvSpPr txBox="1"/>
          <p:nvPr/>
        </p:nvSpPr>
        <p:spPr>
          <a:xfrm>
            <a:off x="3866628" y="2241935"/>
            <a:ext cx="2214858" cy="523220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sure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layer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turned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ON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66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96D6CFCB-EBB5-FA30-E140-0521127FD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4" r="1322"/>
          <a:stretch/>
        </p:blipFill>
        <p:spPr>
          <a:xfrm>
            <a:off x="1325218" y="391886"/>
            <a:ext cx="9415354" cy="6466114"/>
          </a:xfrm>
          <a:prstGeom prst="rect">
            <a:avLst/>
          </a:prstGeom>
        </p:spPr>
      </p:pic>
      <p:sp>
        <p:nvSpPr>
          <p:cNvPr id="9" name="Flèche : gauche 8">
            <a:extLst>
              <a:ext uri="{FF2B5EF4-FFF2-40B4-BE49-F238E27FC236}">
                <a16:creationId xmlns:a16="http://schemas.microsoft.com/office/drawing/2014/main" id="{8DD1D94E-F944-FB53-927C-212B74D295CB}"/>
              </a:ext>
            </a:extLst>
          </p:cNvPr>
          <p:cNvSpPr/>
          <p:nvPr/>
        </p:nvSpPr>
        <p:spPr>
          <a:xfrm>
            <a:off x="3410857" y="1395702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591D30-FE74-A37B-00A3-57CCDE7C20B1}"/>
              </a:ext>
            </a:extLst>
          </p:cNvPr>
          <p:cNvSpPr txBox="1"/>
          <p:nvPr/>
        </p:nvSpPr>
        <p:spPr>
          <a:xfrm>
            <a:off x="3496318" y="1990256"/>
            <a:ext cx="2871485" cy="738664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Generate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illustrating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intactnee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percent per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lèche : gauche 10">
            <a:extLst>
              <a:ext uri="{FF2B5EF4-FFF2-40B4-BE49-F238E27FC236}">
                <a16:creationId xmlns:a16="http://schemas.microsoft.com/office/drawing/2014/main" id="{F965A2B1-349C-19EE-7E06-57C2718E1AD4}"/>
              </a:ext>
            </a:extLst>
          </p:cNvPr>
          <p:cNvSpPr/>
          <p:nvPr/>
        </p:nvSpPr>
        <p:spPr>
          <a:xfrm>
            <a:off x="2818505" y="2097399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27A1A82-6D28-F939-9126-0F216216D0F5}"/>
              </a:ext>
            </a:extLst>
          </p:cNvPr>
          <p:cNvSpPr txBox="1"/>
          <p:nvPr/>
        </p:nvSpPr>
        <p:spPr>
          <a:xfrm>
            <a:off x="3976021" y="1078117"/>
            <a:ext cx="2824480" cy="738664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Extract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statistics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related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64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B7CAA9F-40F3-36F9-1209-B6F9EB902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" r="1112"/>
          <a:stretch/>
        </p:blipFill>
        <p:spPr>
          <a:xfrm>
            <a:off x="1524000" y="348342"/>
            <a:ext cx="9042400" cy="650965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9A19421-2466-F4F4-5A28-A954C9994184}"/>
              </a:ext>
            </a:extLst>
          </p:cNvPr>
          <p:cNvSpPr txBox="1"/>
          <p:nvPr/>
        </p:nvSpPr>
        <p:spPr>
          <a:xfrm>
            <a:off x="3539861" y="1197725"/>
            <a:ext cx="2824480" cy="1600438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Download a .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gpkg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representing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overlapping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study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the identification of the position of the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catchmentrelated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the Area of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Interest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or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downstream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and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their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respective  </a:t>
            </a:r>
            <a:r>
              <a:rPr lang="fr-CA" sz="14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intactness</a:t>
            </a:r>
            <a:r>
              <a:rPr lang="fr-CA" sz="14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percent. </a:t>
            </a:r>
            <a:endParaRPr lang="en-CA" sz="14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lèche : gauche 12">
            <a:extLst>
              <a:ext uri="{FF2B5EF4-FFF2-40B4-BE49-F238E27FC236}">
                <a16:creationId xmlns:a16="http://schemas.microsoft.com/office/drawing/2014/main" id="{32ACAE9D-848C-A34F-582D-0269764B06CB}"/>
              </a:ext>
            </a:extLst>
          </p:cNvPr>
          <p:cNvSpPr/>
          <p:nvPr/>
        </p:nvSpPr>
        <p:spPr>
          <a:xfrm>
            <a:off x="2864773" y="2412494"/>
            <a:ext cx="518160" cy="26955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1922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6682</TotalTime>
  <Words>155</Words>
  <Application>Microsoft Office PowerPoint</Application>
  <PresentationFormat>Grand écran</PresentationFormat>
  <Paragraphs>11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Mélina Houle</dc:creator>
  <cp:lastModifiedBy>Mélina Houle</cp:lastModifiedBy>
  <cp:revision>2</cp:revision>
  <dcterms:created xsi:type="dcterms:W3CDTF">2023-07-06T20:17:21Z</dcterms:created>
  <dcterms:modified xsi:type="dcterms:W3CDTF">2023-10-02T18:43:12Z</dcterms:modified>
</cp:coreProperties>
</file>